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29LT Riwaya Informal" panose="020B0604020202020204" charset="-78"/>
      <p:regular r:id="rId14"/>
    </p:embeddedFont>
    <p:embeddedFont>
      <p:font typeface="Abibas" panose="020B0604020202020204" charset="0"/>
      <p:regular r:id="rId15"/>
    </p:embeddedFont>
    <p:embeddedFont>
      <p:font typeface="Inter" panose="02000503000000020004" pitchFamily="2" charset="0"/>
      <p:regular r:id="rId16"/>
      <p:bold r:id="rId17"/>
    </p:embeddedFont>
    <p:embeddedFont>
      <p:font typeface="Inter Bold" panose="02000503000000020004" pitchFamily="2" charset="0"/>
      <p:regular r:id="rId18"/>
      <p:bold r:id="rId19"/>
    </p:embeddedFont>
    <p:embeddedFont>
      <p:font typeface="Moontime" panose="020B060402020202020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958" autoAdjust="0"/>
  </p:normalViewPr>
  <p:slideViewPr>
    <p:cSldViewPr>
      <p:cViewPr varScale="1">
        <p:scale>
          <a:sx n="49" d="100"/>
          <a:sy n="49" d="100"/>
        </p:scale>
        <p:origin x="21" y="28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DCF5D-8CF8-4F7D-856B-B796C09AED0E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AD2D9-8DE4-4D04-8C7D-2A80D3E7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5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Laylatul</a:t>
            </a:r>
            <a:r>
              <a:rPr lang="en-US" dirty="0"/>
              <a:t> Qadr – One Night, A Thousand Months</a:t>
            </a:r>
          </a:p>
          <a:p>
            <a:r>
              <a:rPr lang="en-US" sz="12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- Unlocking Your Spiritual Potential</a:t>
            </a:r>
            <a:endParaRPr lang="en-US" dirty="0"/>
          </a:p>
          <a:p>
            <a:r>
              <a:rPr lang="en-US" dirty="0"/>
              <a:t>Eid Al-Fitr - A Celebration of Faith and Gratitude</a:t>
            </a:r>
          </a:p>
          <a:p>
            <a:r>
              <a:rPr lang="en-US" dirty="0"/>
              <a:t>Beyond Ramadan - Keeping the Fire Alive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9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64" b="-57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90847" y="-2745499"/>
            <a:ext cx="6264395" cy="6264395"/>
          </a:xfrm>
          <a:custGeom>
            <a:avLst/>
            <a:gdLst/>
            <a:ahLst/>
            <a:cxnLst/>
            <a:rect l="l" t="t" r="r" b="b"/>
            <a:pathLst>
              <a:path w="6264395" h="6264395">
                <a:moveTo>
                  <a:pt x="0" y="0"/>
                </a:moveTo>
                <a:lnTo>
                  <a:pt x="6264395" y="0"/>
                </a:lnTo>
                <a:lnTo>
                  <a:pt x="6264395" y="6264395"/>
                </a:lnTo>
                <a:lnTo>
                  <a:pt x="0" y="626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670623" y="9014493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850077" y="-10287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31956" y="-20574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5592" y="2933700"/>
            <a:ext cx="11183708" cy="217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25"/>
              </a:lnSpc>
            </a:pPr>
            <a:r>
              <a:rPr lang="en-US" sz="13299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Ramadan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362" y="5760028"/>
            <a:ext cx="7253381" cy="71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4"/>
              </a:lnSpc>
            </a:pPr>
            <a:r>
              <a:rPr lang="en-US" sz="5499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Blessings and Meaning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3362" y="4715847"/>
            <a:ext cx="5540696" cy="10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55"/>
              </a:lnSpc>
            </a:pPr>
            <a:r>
              <a:rPr lang="en-US" sz="8799" dirty="0">
                <a:solidFill>
                  <a:srgbClr val="FCC71F"/>
                </a:solidFill>
                <a:latin typeface="Moontime"/>
                <a:ea typeface="Moontime"/>
                <a:cs typeface="Moontime"/>
                <a:sym typeface="Moontime"/>
              </a:rPr>
              <a:t>a Month Full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182" y="8558980"/>
            <a:ext cx="3492561" cy="2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7"/>
              </a:lnSpc>
            </a:pPr>
            <a:r>
              <a:rPr lang="en-US" sz="183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Created by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7169" y="9338343"/>
            <a:ext cx="4969574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0"/>
              </a:lnSpc>
            </a:pPr>
            <a:r>
              <a:rPr lang="en-US" sz="3000" b="1" dirty="0">
                <a:solidFill>
                  <a:srgbClr val="FCC71F"/>
                </a:solidFill>
                <a:latin typeface="Inter Bold"/>
                <a:ea typeface="Inter Bold"/>
                <a:cs typeface="Inter Bold"/>
                <a:sym typeface="Inter Bold"/>
              </a:rPr>
              <a:t>EMG Birmingham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5473" y="386017"/>
            <a:ext cx="11965179" cy="2543845"/>
            <a:chOff x="0" y="0"/>
            <a:chExt cx="3151323" cy="669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1323" cy="669984"/>
            </a:xfrm>
            <a:custGeom>
              <a:avLst/>
              <a:gdLst/>
              <a:ahLst/>
              <a:cxnLst/>
              <a:rect l="l" t="t" r="r" b="b"/>
              <a:pathLst>
                <a:path w="3151323" h="669984">
                  <a:moveTo>
                    <a:pt x="32999" y="0"/>
                  </a:moveTo>
                  <a:lnTo>
                    <a:pt x="3118324" y="0"/>
                  </a:lnTo>
                  <a:cubicBezTo>
                    <a:pt x="3136549" y="0"/>
                    <a:pt x="3151323" y="14774"/>
                    <a:pt x="3151323" y="32999"/>
                  </a:cubicBezTo>
                  <a:lnTo>
                    <a:pt x="3151323" y="636985"/>
                  </a:lnTo>
                  <a:cubicBezTo>
                    <a:pt x="3151323" y="645737"/>
                    <a:pt x="3147846" y="654130"/>
                    <a:pt x="3141658" y="660319"/>
                  </a:cubicBezTo>
                  <a:cubicBezTo>
                    <a:pt x="3135469" y="666507"/>
                    <a:pt x="3127076" y="669984"/>
                    <a:pt x="3118324" y="669984"/>
                  </a:cubicBezTo>
                  <a:lnTo>
                    <a:pt x="32999" y="669984"/>
                  </a:lnTo>
                  <a:cubicBezTo>
                    <a:pt x="14774" y="669984"/>
                    <a:pt x="0" y="655210"/>
                    <a:pt x="0" y="636985"/>
                  </a:cubicBezTo>
                  <a:lnTo>
                    <a:pt x="0" y="32999"/>
                  </a:lnTo>
                  <a:cubicBezTo>
                    <a:pt x="0" y="14774"/>
                    <a:pt x="14774" y="0"/>
                    <a:pt x="32999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1323" cy="70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56056" y="-912649"/>
            <a:ext cx="7718631" cy="11563493"/>
          </a:xfrm>
          <a:custGeom>
            <a:avLst/>
            <a:gdLst/>
            <a:ahLst/>
            <a:cxnLst/>
            <a:rect l="l" t="t" r="r" b="b"/>
            <a:pathLst>
              <a:path w="7718631" h="11563493">
                <a:moveTo>
                  <a:pt x="0" y="0"/>
                </a:moveTo>
                <a:lnTo>
                  <a:pt x="7718631" y="0"/>
                </a:lnTo>
                <a:lnTo>
                  <a:pt x="7718631" y="11563492"/>
                </a:lnTo>
                <a:lnTo>
                  <a:pt x="0" y="1156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44805" y="581891"/>
            <a:ext cx="96360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Goodness and Blessings in the Month of Ramadan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8213" y="5322125"/>
            <a:ext cx="8088185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8" name="Freeform 8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7593004" y="3393287"/>
            <a:ext cx="343187" cy="30028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28213" y="3259752"/>
            <a:ext cx="8258719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7593004" y="5410249"/>
            <a:ext cx="343187" cy="30028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28213" y="7388669"/>
            <a:ext cx="6764211" cy="20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7593004" y="7476793"/>
            <a:ext cx="343187" cy="300289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/>
          <p:nvPr/>
        </p:nvGrpSpPr>
        <p:grpSpPr>
          <a:xfrm>
            <a:off x="12420600" y="-911818"/>
            <a:ext cx="1738393" cy="8501536"/>
            <a:chOff x="0" y="0"/>
            <a:chExt cx="1882405" cy="10056411"/>
          </a:xfrm>
        </p:grpSpPr>
        <p:sp>
          <p:nvSpPr>
            <p:cNvPr id="10" name="Freeform 5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11" name="Freeform 6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2" name="TextBox 2"/>
          <p:cNvSpPr txBox="1"/>
          <p:nvPr/>
        </p:nvSpPr>
        <p:spPr>
          <a:xfrm>
            <a:off x="7124700" y="3050396"/>
            <a:ext cx="11163300" cy="307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9E69874-F93E-E455-8A54-DB5DA6681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9124" y="0"/>
            <a:ext cx="4772025" cy="32956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61430" y="2689751"/>
            <a:ext cx="6833157" cy="4907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What is Ramadan?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Ramadan at its core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 err="1">
                <a:latin typeface="Poppins"/>
                <a:ea typeface="Poppins"/>
                <a:cs typeface="Poppins"/>
                <a:sym typeface="Poppins"/>
              </a:rPr>
              <a:t>Laylatul</a:t>
            </a: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 Qadr</a:t>
            </a: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Benefit</a:t>
            </a: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Eid Al-Fitr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Beyond Ramadan</a:t>
            </a:r>
          </a:p>
        </p:txBody>
      </p:sp>
      <p:sp>
        <p:nvSpPr>
          <p:cNvPr id="7" name="Freeform 7"/>
          <p:cNvSpPr/>
          <p:nvPr/>
        </p:nvSpPr>
        <p:spPr>
          <a:xfrm>
            <a:off x="14861698" y="-2718075"/>
            <a:ext cx="6264395" cy="6264395"/>
          </a:xfrm>
          <a:custGeom>
            <a:avLst/>
            <a:gdLst/>
            <a:ahLst/>
            <a:cxnLst/>
            <a:rect l="l" t="t" r="r" b="b"/>
            <a:pathLst>
              <a:path w="6264395" h="6264395">
                <a:moveTo>
                  <a:pt x="0" y="0"/>
                </a:moveTo>
                <a:lnTo>
                  <a:pt x="6264394" y="0"/>
                </a:lnTo>
                <a:lnTo>
                  <a:pt x="6264394" y="6264394"/>
                </a:lnTo>
                <a:lnTo>
                  <a:pt x="0" y="6264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E5D414-E437-473B-E1D8-D0A6CDA4D4A9}"/>
              </a:ext>
            </a:extLst>
          </p:cNvPr>
          <p:cNvGrpSpPr/>
          <p:nvPr/>
        </p:nvGrpSpPr>
        <p:grpSpPr>
          <a:xfrm>
            <a:off x="1877307" y="2883067"/>
            <a:ext cx="3533989" cy="4520863"/>
            <a:chOff x="1219200" y="2857500"/>
            <a:chExt cx="3533989" cy="4520863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ADA211-AE4F-90F9-5C2C-E3C94D87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3669" y="2857500"/>
              <a:ext cx="2305050" cy="33813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65877-447F-C819-52AA-AEEE72FB7834}"/>
                </a:ext>
              </a:extLst>
            </p:cNvPr>
            <p:cNvSpPr txBox="1"/>
            <p:nvPr/>
          </p:nvSpPr>
          <p:spPr>
            <a:xfrm>
              <a:off x="1219200" y="6362700"/>
              <a:ext cx="353398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latin typeface="29LT Riwaya Informal" panose="020B0604020202020204" charset="-78"/>
                  <a:ea typeface="Abibas"/>
                  <a:cs typeface="29LT Riwaya Informal" panose="020B0604020202020204" charset="-78"/>
                  <a:sym typeface="Abibas"/>
                </a:rPr>
                <a:t>Ramadan</a:t>
              </a:r>
              <a:endParaRPr lang="en-US" sz="6000" b="1" dirty="0">
                <a:latin typeface="29LT Riwaya Informal" panose="020B0604020202020204" charset="-78"/>
                <a:cs typeface="29LT Riwaya Informal" panose="020B0604020202020204" charset="-78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6B241E-6D4B-CFD3-C45F-096BAE3ADA81}"/>
              </a:ext>
            </a:extLst>
          </p:cNvPr>
          <p:cNvSpPr txBox="1"/>
          <p:nvPr/>
        </p:nvSpPr>
        <p:spPr>
          <a:xfrm>
            <a:off x="8763000" y="889197"/>
            <a:ext cx="3301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Agenda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1040"/>
            <a:ext cx="18288000" cy="6612637"/>
          </a:xfrm>
          <a:custGeom>
            <a:avLst/>
            <a:gdLst/>
            <a:ahLst/>
            <a:cxnLst/>
            <a:rect l="l" t="t" r="r" b="b"/>
            <a:pathLst>
              <a:path w="18288000" h="6612637">
                <a:moveTo>
                  <a:pt x="0" y="0"/>
                </a:moveTo>
                <a:lnTo>
                  <a:pt x="18288000" y="0"/>
                </a:lnTo>
                <a:lnTo>
                  <a:pt x="18288000" y="6612637"/>
                </a:lnTo>
                <a:lnTo>
                  <a:pt x="0" y="661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46" r="-33" b="-638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759260" y="6476586"/>
            <a:ext cx="11221879" cy="267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90F0C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514350" y="4795081"/>
            <a:ext cx="10884549" cy="1285367"/>
            <a:chOff x="0" y="0"/>
            <a:chExt cx="2866713" cy="338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6713" cy="338533"/>
            </a:xfrm>
            <a:custGeom>
              <a:avLst/>
              <a:gdLst/>
              <a:ahLst/>
              <a:cxnLst/>
              <a:rect l="l" t="t" r="r" b="b"/>
              <a:pathLst>
                <a:path w="2866713" h="338533">
                  <a:moveTo>
                    <a:pt x="36275" y="0"/>
                  </a:moveTo>
                  <a:lnTo>
                    <a:pt x="2830438" y="0"/>
                  </a:lnTo>
                  <a:cubicBezTo>
                    <a:pt x="2850472" y="0"/>
                    <a:pt x="2866713" y="16241"/>
                    <a:pt x="2866713" y="36275"/>
                  </a:cubicBezTo>
                  <a:lnTo>
                    <a:pt x="2866713" y="302258"/>
                  </a:lnTo>
                  <a:cubicBezTo>
                    <a:pt x="2866713" y="311879"/>
                    <a:pt x="2862891" y="321105"/>
                    <a:pt x="2856088" y="327908"/>
                  </a:cubicBezTo>
                  <a:cubicBezTo>
                    <a:pt x="2849285" y="334711"/>
                    <a:pt x="2840058" y="338533"/>
                    <a:pt x="2830438" y="338533"/>
                  </a:cubicBezTo>
                  <a:lnTo>
                    <a:pt x="36275" y="338533"/>
                  </a:lnTo>
                  <a:cubicBezTo>
                    <a:pt x="16241" y="338533"/>
                    <a:pt x="0" y="322292"/>
                    <a:pt x="0" y="302258"/>
                  </a:cubicBezTo>
                  <a:lnTo>
                    <a:pt x="0" y="36275"/>
                  </a:lnTo>
                  <a:cubicBezTo>
                    <a:pt x="0" y="16241"/>
                    <a:pt x="16241" y="0"/>
                    <a:pt x="36275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6713" cy="3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52991" y="4866583"/>
            <a:ext cx="902648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Whats a Ramadan ?</a:t>
            </a:r>
          </a:p>
        </p:txBody>
      </p:sp>
      <p:sp>
        <p:nvSpPr>
          <p:cNvPr id="8" name="Freeform 8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5473" y="386017"/>
            <a:ext cx="10307829" cy="2543845"/>
            <a:chOff x="0" y="0"/>
            <a:chExt cx="2714819" cy="669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4819" cy="669984"/>
            </a:xfrm>
            <a:custGeom>
              <a:avLst/>
              <a:gdLst/>
              <a:ahLst/>
              <a:cxnLst/>
              <a:rect l="l" t="t" r="r" b="b"/>
              <a:pathLst>
                <a:path w="2714819" h="669984">
                  <a:moveTo>
                    <a:pt x="38305" y="0"/>
                  </a:moveTo>
                  <a:lnTo>
                    <a:pt x="2676515" y="0"/>
                  </a:lnTo>
                  <a:cubicBezTo>
                    <a:pt x="2686674" y="0"/>
                    <a:pt x="2696416" y="4036"/>
                    <a:pt x="2703600" y="11219"/>
                  </a:cubicBezTo>
                  <a:cubicBezTo>
                    <a:pt x="2710784" y="18403"/>
                    <a:pt x="2714819" y="28146"/>
                    <a:pt x="2714819" y="38305"/>
                  </a:cubicBezTo>
                  <a:lnTo>
                    <a:pt x="2714819" y="631679"/>
                  </a:lnTo>
                  <a:cubicBezTo>
                    <a:pt x="2714819" y="652834"/>
                    <a:pt x="2697670" y="669984"/>
                    <a:pt x="2676515" y="669984"/>
                  </a:cubicBezTo>
                  <a:lnTo>
                    <a:pt x="38305" y="669984"/>
                  </a:lnTo>
                  <a:cubicBezTo>
                    <a:pt x="17150" y="669984"/>
                    <a:pt x="0" y="652834"/>
                    <a:pt x="0" y="631679"/>
                  </a:cubicBezTo>
                  <a:lnTo>
                    <a:pt x="0" y="38305"/>
                  </a:lnTo>
                  <a:cubicBezTo>
                    <a:pt x="0" y="17150"/>
                    <a:pt x="17150" y="0"/>
                    <a:pt x="38305" y="0"/>
                  </a:cubicBez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14819" cy="70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56056" y="-912649"/>
            <a:ext cx="7718631" cy="11563493"/>
          </a:xfrm>
          <a:custGeom>
            <a:avLst/>
            <a:gdLst/>
            <a:ahLst/>
            <a:cxnLst/>
            <a:rect l="l" t="t" r="r" b="b"/>
            <a:pathLst>
              <a:path w="7718631" h="11563493">
                <a:moveTo>
                  <a:pt x="0" y="0"/>
                </a:moveTo>
                <a:lnTo>
                  <a:pt x="7718631" y="0"/>
                </a:lnTo>
                <a:lnTo>
                  <a:pt x="7718631" y="11563492"/>
                </a:lnTo>
                <a:lnTo>
                  <a:pt x="0" y="1156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28213" y="5322125"/>
            <a:ext cx="8088185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7" name="Freeform 7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7593004" y="3393287"/>
            <a:ext cx="343187" cy="300289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28213" y="3259752"/>
            <a:ext cx="8258719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4805" y="504746"/>
            <a:ext cx="90264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When is The Time for Suhoor and Iftar?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7593004" y="5410249"/>
            <a:ext cx="343187" cy="30028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28213" y="7388669"/>
            <a:ext cx="6764211" cy="20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7593004" y="7476793"/>
            <a:ext cx="343187" cy="300289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8525" y="1538148"/>
            <a:ext cx="6196141" cy="222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Tarawih </a:t>
            </a:r>
          </a:p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Witr Prayer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8525" y="4346606"/>
            <a:ext cx="6415475" cy="480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4" name="Freeform 4"/>
          <p:cNvSpPr/>
          <p:nvPr/>
        </p:nvSpPr>
        <p:spPr>
          <a:xfrm>
            <a:off x="9897849" y="-893637"/>
            <a:ext cx="8390151" cy="11168255"/>
          </a:xfrm>
          <a:custGeom>
            <a:avLst/>
            <a:gdLst/>
            <a:ahLst/>
            <a:cxnLst/>
            <a:rect l="l" t="t" r="r" b="b"/>
            <a:pathLst>
              <a:path w="8390151" h="11168255">
                <a:moveTo>
                  <a:pt x="0" y="0"/>
                </a:moveTo>
                <a:lnTo>
                  <a:pt x="8390151" y="0"/>
                </a:lnTo>
                <a:lnTo>
                  <a:pt x="8390151" y="11168254"/>
                </a:lnTo>
                <a:lnTo>
                  <a:pt x="0" y="1116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80595" y="-843436"/>
            <a:ext cx="1411804" cy="7542308"/>
            <a:chOff x="0" y="0"/>
            <a:chExt cx="1882405" cy="10056411"/>
          </a:xfrm>
        </p:grpSpPr>
        <p:sp>
          <p:nvSpPr>
            <p:cNvPr id="6" name="Freeform 6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2124"/>
            <a:ext cx="18288000" cy="10889124"/>
          </a:xfrm>
          <a:custGeom>
            <a:avLst/>
            <a:gdLst/>
            <a:ahLst/>
            <a:cxnLst/>
            <a:rect l="l" t="t" r="r" b="b"/>
            <a:pathLst>
              <a:path w="18288000" h="10889124">
                <a:moveTo>
                  <a:pt x="0" y="0"/>
                </a:moveTo>
                <a:lnTo>
                  <a:pt x="18288000" y="0"/>
                </a:lnTo>
                <a:lnTo>
                  <a:pt x="18288000" y="10889124"/>
                </a:lnTo>
                <a:lnTo>
                  <a:pt x="0" y="1088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71953" y="-2018236"/>
            <a:ext cx="12973394" cy="14172262"/>
            <a:chOff x="0" y="0"/>
            <a:chExt cx="812800" cy="887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87911"/>
            </a:xfrm>
            <a:custGeom>
              <a:avLst/>
              <a:gdLst/>
              <a:ahLst/>
              <a:cxnLst/>
              <a:rect l="l" t="t" r="r" b="b"/>
              <a:pathLst>
                <a:path w="812800" h="887911">
                  <a:moveTo>
                    <a:pt x="406400" y="0"/>
                  </a:moveTo>
                  <a:cubicBezTo>
                    <a:pt x="181951" y="0"/>
                    <a:pt x="0" y="198766"/>
                    <a:pt x="0" y="443955"/>
                  </a:cubicBezTo>
                  <a:cubicBezTo>
                    <a:pt x="0" y="689145"/>
                    <a:pt x="181951" y="887911"/>
                    <a:pt x="406400" y="887911"/>
                  </a:cubicBezTo>
                  <a:cubicBezTo>
                    <a:pt x="630849" y="887911"/>
                    <a:pt x="812800" y="689145"/>
                    <a:pt x="812800" y="443955"/>
                  </a:cubicBezTo>
                  <a:cubicBezTo>
                    <a:pt x="812800" y="19876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5142"/>
              <a:ext cx="660400" cy="75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62425" y="942975"/>
            <a:ext cx="7155539" cy="329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The Meaning </a:t>
            </a:r>
          </a:p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Virtues </a:t>
            </a:r>
          </a:p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of Lailatul Qadr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4325" y="4982170"/>
            <a:ext cx="7073639" cy="427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52410" y="-1136968"/>
            <a:ext cx="1411804" cy="7542308"/>
            <a:chOff x="0" y="0"/>
            <a:chExt cx="1882405" cy="10056411"/>
          </a:xfrm>
        </p:grpSpPr>
        <p:sp>
          <p:nvSpPr>
            <p:cNvPr id="9" name="Freeform 9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2849864" y="-2838426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2214" y="-426763"/>
            <a:ext cx="16080695" cy="10713763"/>
          </a:xfrm>
          <a:custGeom>
            <a:avLst/>
            <a:gdLst/>
            <a:ahLst/>
            <a:cxnLst/>
            <a:rect l="l" t="t" r="r" b="b"/>
            <a:pathLst>
              <a:path w="16080695" h="10713763">
                <a:moveTo>
                  <a:pt x="0" y="0"/>
                </a:moveTo>
                <a:lnTo>
                  <a:pt x="16080696" y="0"/>
                </a:lnTo>
                <a:lnTo>
                  <a:pt x="16080696" y="10713763"/>
                </a:lnTo>
                <a:lnTo>
                  <a:pt x="0" y="1071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2612" y="-373691"/>
            <a:ext cx="8567717" cy="11258549"/>
            <a:chOff x="0" y="0"/>
            <a:chExt cx="2256518" cy="2965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6518" cy="2965215"/>
            </a:xfrm>
            <a:custGeom>
              <a:avLst/>
              <a:gdLst/>
              <a:ahLst/>
              <a:cxnLst/>
              <a:rect l="l" t="t" r="r" b="b"/>
              <a:pathLst>
                <a:path w="2256518" h="2965215">
                  <a:moveTo>
                    <a:pt x="46084" y="0"/>
                  </a:moveTo>
                  <a:lnTo>
                    <a:pt x="2210434" y="0"/>
                  </a:lnTo>
                  <a:cubicBezTo>
                    <a:pt x="2222656" y="0"/>
                    <a:pt x="2234378" y="4855"/>
                    <a:pt x="2243020" y="13498"/>
                  </a:cubicBezTo>
                  <a:cubicBezTo>
                    <a:pt x="2251663" y="22140"/>
                    <a:pt x="2256518" y="33862"/>
                    <a:pt x="2256518" y="46084"/>
                  </a:cubicBezTo>
                  <a:lnTo>
                    <a:pt x="2256518" y="2919130"/>
                  </a:lnTo>
                  <a:cubicBezTo>
                    <a:pt x="2256518" y="2931353"/>
                    <a:pt x="2251663" y="2943074"/>
                    <a:pt x="2243020" y="2951717"/>
                  </a:cubicBezTo>
                  <a:cubicBezTo>
                    <a:pt x="2234378" y="2960359"/>
                    <a:pt x="2222656" y="2965215"/>
                    <a:pt x="2210434" y="2965215"/>
                  </a:cubicBezTo>
                  <a:lnTo>
                    <a:pt x="46084" y="2965215"/>
                  </a:lnTo>
                  <a:cubicBezTo>
                    <a:pt x="33862" y="2965215"/>
                    <a:pt x="22140" y="2960359"/>
                    <a:pt x="13498" y="2951717"/>
                  </a:cubicBezTo>
                  <a:cubicBezTo>
                    <a:pt x="4855" y="2943074"/>
                    <a:pt x="0" y="2931353"/>
                    <a:pt x="0" y="2919130"/>
                  </a:cubicBezTo>
                  <a:lnTo>
                    <a:pt x="0" y="46084"/>
                  </a:lnTo>
                  <a:cubicBezTo>
                    <a:pt x="0" y="33862"/>
                    <a:pt x="4855" y="22140"/>
                    <a:pt x="13498" y="13498"/>
                  </a:cubicBezTo>
                  <a:cubicBezTo>
                    <a:pt x="22140" y="4855"/>
                    <a:pt x="33862" y="0"/>
                    <a:pt x="46084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6518" cy="300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71107" y="1028700"/>
            <a:ext cx="8293750" cy="2519777"/>
            <a:chOff x="0" y="0"/>
            <a:chExt cx="2184362" cy="663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4362" cy="663645"/>
            </a:xfrm>
            <a:custGeom>
              <a:avLst/>
              <a:gdLst/>
              <a:ahLst/>
              <a:cxnLst/>
              <a:rect l="l" t="t" r="r" b="b"/>
              <a:pathLst>
                <a:path w="2184362" h="663645">
                  <a:moveTo>
                    <a:pt x="47607" y="0"/>
                  </a:moveTo>
                  <a:lnTo>
                    <a:pt x="2136755" y="0"/>
                  </a:lnTo>
                  <a:cubicBezTo>
                    <a:pt x="2149381" y="0"/>
                    <a:pt x="2161490" y="5016"/>
                    <a:pt x="2170418" y="13944"/>
                  </a:cubicBezTo>
                  <a:cubicBezTo>
                    <a:pt x="2179346" y="22872"/>
                    <a:pt x="2184362" y="34981"/>
                    <a:pt x="2184362" y="47607"/>
                  </a:cubicBezTo>
                  <a:lnTo>
                    <a:pt x="2184362" y="616038"/>
                  </a:lnTo>
                  <a:cubicBezTo>
                    <a:pt x="2184362" y="642331"/>
                    <a:pt x="2163048" y="663645"/>
                    <a:pt x="2136755" y="663645"/>
                  </a:cubicBezTo>
                  <a:lnTo>
                    <a:pt x="47607" y="663645"/>
                  </a:lnTo>
                  <a:cubicBezTo>
                    <a:pt x="34981" y="663645"/>
                    <a:pt x="22872" y="658629"/>
                    <a:pt x="13944" y="649701"/>
                  </a:cubicBezTo>
                  <a:cubicBezTo>
                    <a:pt x="5016" y="640773"/>
                    <a:pt x="0" y="628664"/>
                    <a:pt x="0" y="616038"/>
                  </a:cubicBezTo>
                  <a:lnTo>
                    <a:pt x="0" y="47607"/>
                  </a:lnTo>
                  <a:cubicBezTo>
                    <a:pt x="0" y="34981"/>
                    <a:pt x="5016" y="22872"/>
                    <a:pt x="13944" y="13944"/>
                  </a:cubicBezTo>
                  <a:cubicBezTo>
                    <a:pt x="22872" y="5016"/>
                    <a:pt x="34981" y="0"/>
                    <a:pt x="47607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4362" cy="701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46109" y="1156365"/>
            <a:ext cx="8718110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Paying Zakat Purifying Wealth and Soul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82410" y="4447579"/>
            <a:ext cx="6041637" cy="481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09770" y="4067205"/>
            <a:ext cx="5625685" cy="5625685"/>
          </a:xfrm>
          <a:custGeom>
            <a:avLst/>
            <a:gdLst/>
            <a:ahLst/>
            <a:cxnLst/>
            <a:rect l="l" t="t" r="r" b="b"/>
            <a:pathLst>
              <a:path w="5625685" h="5625685">
                <a:moveTo>
                  <a:pt x="0" y="0"/>
                </a:moveTo>
                <a:lnTo>
                  <a:pt x="5625685" y="0"/>
                </a:lnTo>
                <a:lnTo>
                  <a:pt x="5625685" y="5625686"/>
                </a:lnTo>
                <a:lnTo>
                  <a:pt x="0" y="562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54036" y="-3127875"/>
            <a:ext cx="1070010" cy="6871230"/>
          </a:xfrm>
          <a:custGeom>
            <a:avLst/>
            <a:gdLst/>
            <a:ahLst/>
            <a:cxnLst/>
            <a:rect l="l" t="t" r="r" b="b"/>
            <a:pathLst>
              <a:path w="1070010" h="6871230">
                <a:moveTo>
                  <a:pt x="0" y="0"/>
                </a:moveTo>
                <a:lnTo>
                  <a:pt x="1070010" y="0"/>
                </a:lnTo>
                <a:lnTo>
                  <a:pt x="1070010" y="6871230"/>
                </a:lnTo>
                <a:lnTo>
                  <a:pt x="0" y="687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82253" y="-2389253"/>
            <a:ext cx="683587" cy="4389755"/>
          </a:xfrm>
          <a:custGeom>
            <a:avLst/>
            <a:gdLst/>
            <a:ahLst/>
            <a:cxnLst/>
            <a:rect l="l" t="t" r="r" b="b"/>
            <a:pathLst>
              <a:path w="683587" h="4389755">
                <a:moveTo>
                  <a:pt x="0" y="0"/>
                </a:moveTo>
                <a:lnTo>
                  <a:pt x="683587" y="0"/>
                </a:lnTo>
                <a:lnTo>
                  <a:pt x="683587" y="4389755"/>
                </a:lnTo>
                <a:lnTo>
                  <a:pt x="0" y="438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46056"/>
          </a:xfrm>
          <a:custGeom>
            <a:avLst/>
            <a:gdLst/>
            <a:ahLst/>
            <a:cxnLst/>
            <a:rect l="l" t="t" r="r" b="b"/>
            <a:pathLst>
              <a:path w="18288000" h="5646056">
                <a:moveTo>
                  <a:pt x="0" y="0"/>
                </a:moveTo>
                <a:lnTo>
                  <a:pt x="18288000" y="0"/>
                </a:lnTo>
                <a:lnTo>
                  <a:pt x="18288000" y="5646056"/>
                </a:lnTo>
                <a:lnTo>
                  <a:pt x="0" y="564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617" b="-62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93280" y="6903006"/>
            <a:ext cx="11866020" cy="267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87305" y="4959540"/>
            <a:ext cx="9741549" cy="1285367"/>
            <a:chOff x="0" y="0"/>
            <a:chExt cx="2565676" cy="338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5676" cy="338533"/>
            </a:xfrm>
            <a:custGeom>
              <a:avLst/>
              <a:gdLst/>
              <a:ahLst/>
              <a:cxnLst/>
              <a:rect l="l" t="t" r="r" b="b"/>
              <a:pathLst>
                <a:path w="2565676" h="338533">
                  <a:moveTo>
                    <a:pt x="40531" y="0"/>
                  </a:moveTo>
                  <a:lnTo>
                    <a:pt x="2525144" y="0"/>
                  </a:lnTo>
                  <a:cubicBezTo>
                    <a:pt x="2547529" y="0"/>
                    <a:pt x="2565676" y="18146"/>
                    <a:pt x="2565676" y="40531"/>
                  </a:cubicBezTo>
                  <a:lnTo>
                    <a:pt x="2565676" y="298002"/>
                  </a:lnTo>
                  <a:cubicBezTo>
                    <a:pt x="2565676" y="320386"/>
                    <a:pt x="2547529" y="338533"/>
                    <a:pt x="2525144" y="338533"/>
                  </a:cubicBezTo>
                  <a:lnTo>
                    <a:pt x="40531" y="338533"/>
                  </a:lnTo>
                  <a:cubicBezTo>
                    <a:pt x="18146" y="338533"/>
                    <a:pt x="0" y="320386"/>
                    <a:pt x="0" y="298002"/>
                  </a:cubicBezTo>
                  <a:lnTo>
                    <a:pt x="0" y="40531"/>
                  </a:lnTo>
                  <a:cubicBezTo>
                    <a:pt x="0" y="18146"/>
                    <a:pt x="18146" y="0"/>
                    <a:pt x="40531" y="0"/>
                  </a:cubicBezTo>
                  <a:close/>
                </a:path>
              </a:pathLst>
            </a:custGeom>
            <a:solidFill>
              <a:srgbClr val="F8D89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65676" cy="3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0036" y="5031042"/>
            <a:ext cx="9026488" cy="114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39"/>
              </a:lnSpc>
            </a:pPr>
            <a:r>
              <a:rPr lang="en-US" sz="6999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Reciting the Quran</a:t>
            </a:r>
          </a:p>
        </p:txBody>
      </p:sp>
      <p:sp>
        <p:nvSpPr>
          <p:cNvPr id="8" name="Freeform 8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85FB3-11D2-2FA4-D913-14D06063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01C1F15-88CD-E2F0-E89E-7915701C7912}"/>
              </a:ext>
            </a:extLst>
          </p:cNvPr>
          <p:cNvSpPr txBox="1"/>
          <p:nvPr/>
        </p:nvSpPr>
        <p:spPr>
          <a:xfrm>
            <a:off x="7124700" y="3050396"/>
            <a:ext cx="11163300" cy="28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Day in the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FC0FEA-95D5-9DB5-0A47-02B202091446}"/>
              </a:ext>
            </a:extLst>
          </p:cNvPr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52A01D1-C7C1-4AC5-06D5-96243FE07607}"/>
              </a:ext>
            </a:extLst>
          </p:cNvPr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6B3795-9D52-A280-69FE-67A1523470DB}"/>
                </a:ext>
              </a:extLst>
            </p:cNvPr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BF45E6-31DE-DC0B-1133-A7528E92F081}"/>
                </a:ext>
              </a:extLst>
            </p:cNvPr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3A6AD04-C872-0D21-5790-D28F279F1E72}"/>
              </a:ext>
            </a:extLst>
          </p:cNvPr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889ADC-C393-F065-4DA7-7A3F7EC95B93}"/>
              </a:ext>
            </a:extLst>
          </p:cNvPr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90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3883</TotalTime>
  <Words>612</Words>
  <Application>Microsoft Office PowerPoint</Application>
  <PresentationFormat>Custom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Moontime</vt:lpstr>
      <vt:lpstr>Inter</vt:lpstr>
      <vt:lpstr>Abibas</vt:lpstr>
      <vt:lpstr>Inter Bold</vt:lpstr>
      <vt:lpstr>Poppins</vt:lpstr>
      <vt:lpstr>29LT Riwaya Informal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Illustrative Islamic Ramadan Presentation</dc:title>
  <cp:lastModifiedBy>Tolulope Adams</cp:lastModifiedBy>
  <cp:revision>11</cp:revision>
  <dcterms:created xsi:type="dcterms:W3CDTF">2006-08-16T00:00:00Z</dcterms:created>
  <dcterms:modified xsi:type="dcterms:W3CDTF">2025-02-12T08:07:39Z</dcterms:modified>
  <dc:identifier>DAGekBioYGw</dc:identifier>
</cp:coreProperties>
</file>